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AF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5" d="100"/>
          <a:sy n="45" d="100"/>
        </p:scale>
        <p:origin x="48" y="5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>
</file>

<file path=ppt/media/image2.jpg>
</file>

<file path=ppt/media/image3.png>
</file>

<file path=ppt/media/image4.jpg>
</file>

<file path=ppt/media/image5.jpeg>
</file>

<file path=ppt/media/image6.png>
</file>

<file path=ppt/media/image7.jpeg>
</file>

<file path=ppt/media/image8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6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901EF8-DEDC-4C20-9DAD-B0BFFDC35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199" y="1191422"/>
            <a:ext cx="8991600" cy="2477241"/>
          </a:xfrm>
        </p:spPr>
        <p:txBody>
          <a:bodyPr>
            <a:normAutofit/>
          </a:bodyPr>
          <a:lstStyle/>
          <a:p>
            <a:r>
              <a:rPr lang="pt-BR" b="1" dirty="0"/>
              <a:t>Coerência, modernismo</a:t>
            </a:r>
            <a:br>
              <a:rPr lang="pt-BR" b="1" dirty="0"/>
            </a:br>
            <a:r>
              <a:rPr lang="pt-BR" b="1" dirty="0"/>
              <a:t>e nacionalismo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651B30-2B45-4EEE-B366-41432617F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9319" y="4164007"/>
            <a:ext cx="8073359" cy="785065"/>
          </a:xfrm>
        </p:spPr>
        <p:txBody>
          <a:bodyPr>
            <a:noAutofit/>
          </a:bodyPr>
          <a:lstStyle/>
          <a:p>
            <a:r>
              <a:rPr lang="pt-BR" sz="4000" b="1" dirty="0"/>
              <a:t>O </a:t>
            </a:r>
            <a:r>
              <a:rPr lang="pt-BR" sz="4000" b="1" dirty="0" err="1"/>
              <a:t>politonalismo</a:t>
            </a:r>
            <a:r>
              <a:rPr lang="pt-BR" sz="4000" b="1" dirty="0"/>
              <a:t> de Guerra-Peixe</a:t>
            </a:r>
            <a:endParaRPr lang="pt-BR" sz="40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966C0B7-D129-40D1-A3E3-6EB7387B6AF0}"/>
              </a:ext>
            </a:extLst>
          </p:cNvPr>
          <p:cNvSpPr txBox="1"/>
          <p:nvPr/>
        </p:nvSpPr>
        <p:spPr>
          <a:xfrm rot="10800000" flipV="1">
            <a:off x="2545391" y="5666578"/>
            <a:ext cx="71012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Frederico Barros</a:t>
            </a:r>
          </a:p>
          <a:p>
            <a:pPr algn="ctr"/>
            <a:r>
              <a:rPr lang="pt-BR" sz="2400" dirty="0"/>
              <a:t>EM-UFRJ</a:t>
            </a:r>
          </a:p>
        </p:txBody>
      </p:sp>
    </p:spTree>
    <p:extLst>
      <p:ext uri="{BB962C8B-B14F-4D97-AF65-F5344CB8AC3E}">
        <p14:creationId xmlns:p14="http://schemas.microsoft.com/office/powerpoint/2010/main" val="3006587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Uma imagem contendo pessoa, foto, interior, preto&#10;&#10;Descrição gerada automaticamente">
            <a:extLst>
              <a:ext uri="{FF2B5EF4-FFF2-40B4-BE49-F238E27FC236}">
                <a16:creationId xmlns:a16="http://schemas.microsoft.com/office/drawing/2014/main" id="{13884642-A73D-4960-8D6A-FFB2D7F180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56" r="-2" b="25455"/>
          <a:stretch/>
        </p:blipFill>
        <p:spPr>
          <a:xfrm>
            <a:off x="1" y="2907830"/>
            <a:ext cx="4379278" cy="394688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94D5EE79-EF92-4409-AAA1-DF3B03B07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-1"/>
            <a:ext cx="4657345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3D68844-55CC-4371-A617-117C6DE36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8542" y="1290025"/>
            <a:ext cx="3292518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lIns="182880" tIns="182880" rIns="182880" bIns="182880" rtlCol="0" anchor="ctr" anchorCtr="1">
            <a:normAutofit/>
          </a:bodyPr>
          <a:lstStyle/>
          <a:p>
            <a:r>
              <a:rPr lang="en-US" sz="2200"/>
              <a:t>Dodecafonismo e progressismo</a:t>
            </a:r>
          </a:p>
        </p:txBody>
      </p:sp>
      <p:pic>
        <p:nvPicPr>
          <p:cNvPr id="15" name="Imagem 14" descr="Uma imagem contendo parede, pessoa, sentado, antigo&#10;&#10;Descrição gerada automaticamente">
            <a:extLst>
              <a:ext uri="{FF2B5EF4-FFF2-40B4-BE49-F238E27FC236}">
                <a16:creationId xmlns:a16="http://schemas.microsoft.com/office/drawing/2014/main" id="{CCC7C0F8-C328-4FA7-94C4-D2CA137590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2557"/>
          <a:stretch/>
        </p:blipFill>
        <p:spPr>
          <a:xfrm>
            <a:off x="20" y="10"/>
            <a:ext cx="2109186" cy="2749445"/>
          </a:xfrm>
          <a:prstGeom prst="rect">
            <a:avLst/>
          </a:prstGeom>
        </p:spPr>
      </p:pic>
      <p:pic>
        <p:nvPicPr>
          <p:cNvPr id="18" name="Imagem 17" descr="Uma imagem contendo foto, parede, interior, texto&#10;&#10;Descrição gerada automaticamente">
            <a:extLst>
              <a:ext uri="{FF2B5EF4-FFF2-40B4-BE49-F238E27FC236}">
                <a16:creationId xmlns:a16="http://schemas.microsoft.com/office/drawing/2014/main" id="{634AF969-3B12-49DA-9B81-533938814B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76" b="4"/>
          <a:stretch/>
        </p:blipFill>
        <p:spPr>
          <a:xfrm>
            <a:off x="2270073" y="2770"/>
            <a:ext cx="2109205" cy="2746685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84F51B9A-2FD7-4642-9EC4-BABC69A0167E}"/>
              </a:ext>
            </a:extLst>
          </p:cNvPr>
          <p:cNvSpPr txBox="1"/>
          <p:nvPr/>
        </p:nvSpPr>
        <p:spPr>
          <a:xfrm>
            <a:off x="8714669" y="3096204"/>
            <a:ext cx="2100264" cy="3042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Bef>
                <a:spcPts val="1000"/>
              </a:spcBef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spcBef>
                <a:spcPts val="1000"/>
              </a:spcBef>
              <a:buClr>
                <a:schemeClr val="accent2"/>
              </a:buClr>
            </a:pPr>
            <a:r>
              <a:rPr lang="en-US" dirty="0" err="1">
                <a:solidFill>
                  <a:srgbClr val="FFFFFF"/>
                </a:solidFill>
              </a:rPr>
              <a:t>Em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sentido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horário</a:t>
            </a:r>
            <a:r>
              <a:rPr lang="en-US" dirty="0">
                <a:solidFill>
                  <a:srgbClr val="FFFFFF"/>
                </a:solidFill>
              </a:rPr>
              <a:t>:</a:t>
            </a:r>
          </a:p>
          <a:p>
            <a:pPr defTabSz="914400">
              <a:spcBef>
                <a:spcPts val="1000"/>
              </a:spcBef>
              <a:buClr>
                <a:schemeClr val="accent2"/>
              </a:buClr>
            </a:pPr>
            <a:r>
              <a:rPr lang="en-US" dirty="0">
                <a:solidFill>
                  <a:srgbClr val="FFFFFF"/>
                </a:solidFill>
              </a:rPr>
              <a:t>César Guerra-</a:t>
            </a:r>
            <a:r>
              <a:rPr lang="en-US" dirty="0" err="1">
                <a:solidFill>
                  <a:srgbClr val="FFFFFF"/>
                </a:solidFill>
              </a:rPr>
              <a:t>Peixe</a:t>
            </a:r>
            <a:r>
              <a:rPr lang="en-US" dirty="0">
                <a:solidFill>
                  <a:srgbClr val="FFFFFF"/>
                </a:solidFill>
              </a:rPr>
              <a:t>,</a:t>
            </a:r>
          </a:p>
          <a:p>
            <a:pPr defTabSz="914400">
              <a:spcBef>
                <a:spcPts val="1000"/>
              </a:spcBef>
              <a:buClr>
                <a:schemeClr val="accent2"/>
              </a:buClr>
            </a:pPr>
            <a:r>
              <a:rPr lang="en-US" dirty="0">
                <a:solidFill>
                  <a:srgbClr val="FFFFFF"/>
                </a:solidFill>
              </a:rPr>
              <a:t>Andrei Zhdanov,</a:t>
            </a:r>
          </a:p>
          <a:p>
            <a:pPr defTabSz="914400">
              <a:spcBef>
                <a:spcPts val="1000"/>
              </a:spcBef>
              <a:buClr>
                <a:schemeClr val="accent2"/>
              </a:buClr>
            </a:pPr>
            <a:r>
              <a:rPr lang="en-US" dirty="0">
                <a:solidFill>
                  <a:srgbClr val="FFFFFF"/>
                </a:solidFill>
              </a:rPr>
              <a:t>Aram </a:t>
            </a:r>
            <a:r>
              <a:rPr lang="en-US" dirty="0" err="1">
                <a:solidFill>
                  <a:srgbClr val="FFFFFF"/>
                </a:solidFill>
              </a:rPr>
              <a:t>Khatchaturian</a:t>
            </a:r>
            <a:endParaRPr lang="en-US" dirty="0">
              <a:solidFill>
                <a:srgbClr val="FFFFFF"/>
              </a:solidFill>
            </a:endParaRPr>
          </a:p>
          <a:p>
            <a:pPr defTabSz="914400">
              <a:spcBef>
                <a:spcPts val="1000"/>
              </a:spcBef>
              <a:buClr>
                <a:schemeClr val="accent2"/>
              </a:buClr>
            </a:pPr>
            <a:r>
              <a:rPr lang="en-US" dirty="0">
                <a:solidFill>
                  <a:srgbClr val="FFFFFF"/>
                </a:solidFill>
              </a:rPr>
              <a:t>e H-J </a:t>
            </a:r>
            <a:r>
              <a:rPr lang="en-US" dirty="0" err="1">
                <a:solidFill>
                  <a:srgbClr val="FFFFFF"/>
                </a:solidFill>
              </a:rPr>
              <a:t>Koellreutter</a:t>
            </a:r>
            <a:r>
              <a:rPr lang="en-US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12" name="Imagem 11" descr="Uma imagem contendo homem, pessoa, foto, gravata&#10;&#10;Descrição gerada automaticamente">
            <a:extLst>
              <a:ext uri="{FF2B5EF4-FFF2-40B4-BE49-F238E27FC236}">
                <a16:creationId xmlns:a16="http://schemas.microsoft.com/office/drawing/2014/main" id="{DBBA6717-42A2-4010-BA29-4F90D2B3972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337" r="24902" b="-1"/>
          <a:stretch/>
        </p:blipFill>
        <p:spPr>
          <a:xfrm>
            <a:off x="4540145" y="10"/>
            <a:ext cx="2833641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6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C7FF834-B204-4967-8D47-8BB36EAF0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780A22D-61EA-43E3-BD94-3E39CF902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B15DA7E-77B8-471B-892C-57799650C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Suíte para quarteto ou orquestra de cordas – maracatu (1949)</a:t>
            </a:r>
          </a:p>
        </p:txBody>
      </p:sp>
      <p:pic>
        <p:nvPicPr>
          <p:cNvPr id="6" name="Imagem 5" descr="Uma imagem contendo antena, objeto&#10;&#10;Descrição gerada automaticamente">
            <a:extLst>
              <a:ext uri="{FF2B5EF4-FFF2-40B4-BE49-F238E27FC236}">
                <a16:creationId xmlns:a16="http://schemas.microsoft.com/office/drawing/2014/main" id="{259F1A03-2194-4FFC-8234-5AF6952BCD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67" y="1171281"/>
            <a:ext cx="10921466" cy="2238900"/>
          </a:xfrm>
          <a:prstGeom prst="rect">
            <a:avLst/>
          </a:prstGeom>
        </p:spPr>
      </p:pic>
      <p:pic>
        <p:nvPicPr>
          <p:cNvPr id="7" name="maracatu">
            <a:hlinkClick r:id="" action="ppaction://media"/>
            <a:extLst>
              <a:ext uri="{FF2B5EF4-FFF2-40B4-BE49-F238E27FC236}">
                <a16:creationId xmlns:a16="http://schemas.microsoft.com/office/drawing/2014/main" id="{EC342A05-4403-414E-8EB1-12980F2191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9187" y="24464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635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objeto, antena&#10;&#10;Descrição gerada automaticamente">
            <a:extLst>
              <a:ext uri="{FF2B5EF4-FFF2-40B4-BE49-F238E27FC236}">
                <a16:creationId xmlns:a16="http://schemas.microsoft.com/office/drawing/2014/main" id="{02887DAC-A107-4B2B-AE56-BE6408430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964" y="629209"/>
            <a:ext cx="10653712" cy="597742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54BCE83-7EB9-4E0F-868E-C8EEBCDC3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4" y="295273"/>
            <a:ext cx="7307516" cy="535495"/>
          </a:xfrm>
        </p:spPr>
        <p:txBody>
          <a:bodyPr>
            <a:normAutofit fontScale="90000"/>
          </a:bodyPr>
          <a:lstStyle/>
          <a:p>
            <a:r>
              <a:rPr lang="pt-BR" dirty="0"/>
              <a:t>Suíte para piano n</a:t>
            </a:r>
            <a:r>
              <a:rPr lang="pt-BR" baseline="30000" dirty="0"/>
              <a:t>o</a:t>
            </a:r>
            <a:r>
              <a:rPr lang="pt-BR" dirty="0"/>
              <a:t> 2 – pedinte (1955)</a:t>
            </a:r>
          </a:p>
        </p:txBody>
      </p:sp>
      <p:pic>
        <p:nvPicPr>
          <p:cNvPr id="5" name="pedinte">
            <a:hlinkClick r:id="" action="ppaction://media"/>
            <a:extLst>
              <a:ext uri="{FF2B5EF4-FFF2-40B4-BE49-F238E27FC236}">
                <a16:creationId xmlns:a16="http://schemas.microsoft.com/office/drawing/2014/main" id="{4DEE1CD8-1BEC-44D8-BC13-9A71E92B31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1404" y="108726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610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6DB0A6-5F8F-4F79-8ABC-8F32DBEC0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345" y="911730"/>
            <a:ext cx="5925310" cy="1174991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400" dirty="0" err="1"/>
              <a:t>obrigado</a:t>
            </a:r>
            <a:endParaRPr lang="en-US" sz="2400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C33BBBA-5DD5-4676-9E40-4BC2AD3B66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133345" y="2607169"/>
            <a:ext cx="5925310" cy="325525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3200" dirty="0">
                <a:solidFill>
                  <a:schemeClr val="bg1"/>
                </a:solidFill>
              </a:rPr>
              <a:t>Frederico Barros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</a:rPr>
              <a:t>fredericobarros.com/</a:t>
            </a:r>
            <a:r>
              <a:rPr lang="en-US" sz="2400" dirty="0" err="1">
                <a:solidFill>
                  <a:schemeClr val="bg1"/>
                </a:solidFill>
              </a:rPr>
              <a:t>contato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8" name="Imagem 7" descr="Uma imagem contendo bola de sinuca&#10;&#10;Descrição gerada automaticamente">
            <a:extLst>
              <a:ext uri="{FF2B5EF4-FFF2-40B4-BE49-F238E27FC236}">
                <a16:creationId xmlns:a16="http://schemas.microsoft.com/office/drawing/2014/main" id="{16015F2F-6869-477A-99B7-CE81FAB68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900" y="6235231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8321"/>
      </p:ext>
    </p:extLst>
  </p:cSld>
  <p:clrMapOvr>
    <a:masterClrMapping/>
  </p:clrMapOvr>
</p:sld>
</file>

<file path=ppt/theme/theme1.xml><?xml version="1.0" encoding="utf-8"?>
<a:theme xmlns:a="http://schemas.openxmlformats.org/drawingml/2006/main" name="Pacote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58</Words>
  <Application>Microsoft Office PowerPoint</Application>
  <PresentationFormat>Widescreen</PresentationFormat>
  <Paragraphs>18</Paragraphs>
  <Slides>5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8" baseType="lpstr">
      <vt:lpstr>Arial</vt:lpstr>
      <vt:lpstr>Gill Sans MT</vt:lpstr>
      <vt:lpstr>Pacote</vt:lpstr>
      <vt:lpstr>Coerência, modernismo e nacionalismo</vt:lpstr>
      <vt:lpstr>Dodecafonismo e progressismo</vt:lpstr>
      <vt:lpstr>Suíte para quarteto ou orquestra de cordas – maracatu (1949)</vt:lpstr>
      <vt:lpstr>Suíte para piano no 2 – pedinte (1955)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Coerência, modernismo e nacionalismo</dc:title>
  <dc:creator>Frederico Barros</dc:creator>
  <cp:lastModifiedBy>Frederico Barros</cp:lastModifiedBy>
  <cp:revision>4</cp:revision>
  <dcterms:created xsi:type="dcterms:W3CDTF">2019-08-14T00:28:19Z</dcterms:created>
  <dcterms:modified xsi:type="dcterms:W3CDTF">2019-08-14T00:57:10Z</dcterms:modified>
</cp:coreProperties>
</file>